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87" r:id="rId3"/>
    <p:sldId id="294" r:id="rId4"/>
    <p:sldId id="297" r:id="rId5"/>
    <p:sldId id="288" r:id="rId6"/>
    <p:sldId id="296" r:id="rId7"/>
    <p:sldId id="290" r:id="rId8"/>
    <p:sldId id="289" r:id="rId9"/>
    <p:sldId id="295" r:id="rId10"/>
    <p:sldId id="29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7" autoAdjust="0"/>
    <p:restoredTop sz="85354" autoAdjust="0"/>
  </p:normalViewPr>
  <p:slideViewPr>
    <p:cSldViewPr snapToGrid="0">
      <p:cViewPr varScale="1">
        <p:scale>
          <a:sx n="54" d="100"/>
          <a:sy n="54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8E270-B6E7-4706-AA68-22821216E788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299E6-DF15-4789-BD13-E2A05640D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56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BSL</a:t>
            </a:r>
            <a:r>
              <a:rPr kumimoji="1" lang="ja-JP" altLang="en-US" dirty="0"/>
              <a:t>実験室における試運転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00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排水処理システムの試運転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下に示される順序で、確認し、運転してください。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1. </a:t>
            </a:r>
            <a:r>
              <a:rPr kumimoji="1" lang="ja-JP" altLang="en-US" dirty="0"/>
              <a:t>給水システムを確認してください。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排水システムを確認してください。</a:t>
            </a:r>
            <a:r>
              <a:rPr kumimoji="1" lang="en-US" altLang="ja-JP" dirty="0"/>
              <a:t>3. </a:t>
            </a:r>
            <a:r>
              <a:rPr kumimoji="1" lang="ja-JP" altLang="en-US" dirty="0"/>
              <a:t>換気システムを確認してください。</a:t>
            </a:r>
            <a:r>
              <a:rPr kumimoji="1" lang="en-US" altLang="ja-JP" dirty="0"/>
              <a:t>4. </a:t>
            </a:r>
            <a:r>
              <a:rPr kumimoji="1" lang="ja-JP" altLang="en-US" dirty="0"/>
              <a:t>メーカーにより、排水処理システムの運転状態を確認してください。  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734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53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共通</a:t>
            </a:r>
          </a:p>
          <a:p>
            <a:r>
              <a:rPr kumimoji="1" lang="ja-JP" altLang="en-US" dirty="0"/>
              <a:t>・  </a:t>
            </a:r>
            <a:r>
              <a:rPr kumimoji="1" lang="en-US" altLang="ja-JP" dirty="0"/>
              <a:t>BSL</a:t>
            </a:r>
            <a:r>
              <a:rPr kumimoji="1" lang="ja-JP" altLang="en-US" dirty="0"/>
              <a:t>実験室は、ユーザーの健康に関係する。・ また、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実験室は、設計者や施工者の健康にも関係する。なぜなら、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実験室は、彼らにより、維持管理されるから。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 もし、事故が起きれば、設計者と施工者は、悪い状態の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実験室に入る必要があるかもしれない。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 そのため、設計者と施工者は、試運転において、バイオセーフティのリスクを減らすために注意しなければならない。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380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電気システムの試運転</a:t>
            </a:r>
          </a:p>
          <a:p>
            <a:r>
              <a:rPr kumimoji="1" lang="ja-JP" altLang="en-US" dirty="0"/>
              <a:t>・ 下に示される順序で、確認し、運転してください。</a:t>
            </a:r>
            <a:endParaRPr kumimoji="1" lang="en-US" altLang="ja-JP" dirty="0"/>
          </a:p>
          <a:p>
            <a:r>
              <a:rPr kumimoji="1" lang="en-US" altLang="ja-JP" dirty="0"/>
              <a:t>1. </a:t>
            </a:r>
            <a:r>
              <a:rPr kumimoji="1" lang="ja-JP" altLang="en-US" dirty="0"/>
              <a:t>端子 </a:t>
            </a:r>
            <a:r>
              <a:rPr kumimoji="1" lang="en-US" altLang="ja-JP" dirty="0"/>
              <a:t>(</a:t>
            </a:r>
            <a:r>
              <a:rPr kumimoji="1" lang="ja-JP" altLang="en-US" dirty="0"/>
              <a:t>緩み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と配線 </a:t>
            </a:r>
            <a:r>
              <a:rPr kumimoji="1" lang="en-US" altLang="ja-JP" dirty="0"/>
              <a:t>(</a:t>
            </a:r>
            <a:r>
              <a:rPr kumimoji="1" lang="ja-JP" altLang="en-US" dirty="0"/>
              <a:t>誤接続</a:t>
            </a:r>
            <a:r>
              <a:rPr kumimoji="1" lang="en-US" altLang="ja-JP" dirty="0"/>
              <a:t>) </a:t>
            </a:r>
            <a:r>
              <a:rPr kumimoji="1" lang="ja-JP" altLang="en-US" dirty="0"/>
              <a:t>を確認してください。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接地抵抗を確認してください。</a:t>
            </a:r>
            <a:r>
              <a:rPr kumimoji="1" lang="en-US" altLang="ja-JP" dirty="0"/>
              <a:t>3. </a:t>
            </a:r>
            <a:r>
              <a:rPr kumimoji="1" lang="ja-JP" altLang="en-US" dirty="0"/>
              <a:t>主分電盤で電圧を確認してください。</a:t>
            </a:r>
            <a:r>
              <a:rPr kumimoji="1" lang="en-US" altLang="ja-JP" dirty="0"/>
              <a:t>4. </a:t>
            </a:r>
            <a:r>
              <a:rPr kumimoji="1" lang="ja-JP" altLang="en-US" dirty="0"/>
              <a:t>サーキットブレーカーを順番に接続してください。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5.</a:t>
            </a:r>
            <a:r>
              <a:rPr kumimoji="1" lang="ja-JP" altLang="en-US" dirty="0"/>
              <a:t> それぞれの盤で電圧を確認してください。</a:t>
            </a:r>
            <a:r>
              <a:rPr kumimoji="1" lang="en-US" altLang="ja-JP" dirty="0"/>
              <a:t>6. </a:t>
            </a:r>
            <a:r>
              <a:rPr kumimoji="1" lang="ja-JP" altLang="en-US" dirty="0"/>
              <a:t>機器を運転し、その運転状態を確認してください。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35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電気システムの試運転 </a:t>
            </a:r>
            <a:r>
              <a:rPr kumimoji="1" lang="en-US" altLang="ja-JP" dirty="0"/>
              <a:t>(2)</a:t>
            </a:r>
            <a:endParaRPr kumimoji="1" lang="ja-JP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 停電状態のもとで、確認してください。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1. UPS {</a:t>
            </a:r>
            <a:r>
              <a:rPr kumimoji="1" lang="ja-JP" altLang="en-US" dirty="0"/>
              <a:t>無停電装置</a:t>
            </a:r>
            <a:r>
              <a:rPr kumimoji="1" lang="en-US" altLang="ja-JP" dirty="0"/>
              <a:t>}</a:t>
            </a:r>
            <a:r>
              <a:rPr kumimoji="1" lang="ja-JP" altLang="en-US" dirty="0"/>
              <a:t> の切り替え時間と持続時間を確認してください。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非常灯の照度と持続時間を確認してください。</a:t>
            </a:r>
            <a:r>
              <a:rPr kumimoji="1" lang="en-US" altLang="ja-JP" dirty="0"/>
              <a:t>3. </a:t>
            </a:r>
            <a:r>
              <a:rPr kumimoji="1" lang="ja-JP" altLang="en-US" dirty="0"/>
              <a:t>非常用発電機の起動時間を確認してください。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26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空調システムの試運転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下に示される順序で、確認し、運転してください。</a:t>
            </a:r>
            <a:endParaRPr kumimoji="1" lang="en-US" altLang="ja-JP" dirty="0"/>
          </a:p>
          <a:p>
            <a:r>
              <a:rPr kumimoji="1" lang="en-US" altLang="ja-JP" dirty="0"/>
              <a:t>1. </a:t>
            </a:r>
            <a:r>
              <a:rPr kumimoji="1" lang="ja-JP" altLang="en-US" dirty="0"/>
              <a:t>ダンパーの開閉位置を確認してください </a:t>
            </a:r>
            <a:r>
              <a:rPr kumimoji="1" lang="en-US" altLang="ja-JP" dirty="0"/>
              <a:t>(</a:t>
            </a:r>
            <a:r>
              <a:rPr kumimoji="1" lang="ja-JP" altLang="en-US" dirty="0"/>
              <a:t>「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実験室における気密性のダクトの強度」を見てください</a:t>
            </a:r>
            <a:r>
              <a:rPr kumimoji="1" lang="en-US" altLang="ja-JP" dirty="0"/>
              <a:t>)</a:t>
            </a:r>
            <a:r>
              <a:rPr kumimoji="1" lang="ja-JP" altLang="en-US" dirty="0"/>
              <a:t>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ファン </a:t>
            </a:r>
            <a:r>
              <a:rPr kumimoji="1" lang="en-US" altLang="ja-JP" dirty="0"/>
              <a:t>(</a:t>
            </a:r>
            <a:r>
              <a:rPr kumimoji="1" lang="ja-JP" altLang="en-US" dirty="0"/>
              <a:t>空調機を含む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の回転方向を確認してください。   </a:t>
            </a:r>
            <a:endParaRPr kumimoji="1" lang="en-US" altLang="ja-JP" dirty="0"/>
          </a:p>
          <a:p>
            <a:r>
              <a:rPr kumimoji="1" lang="en-US" altLang="ja-JP" dirty="0"/>
              <a:t>3. </a:t>
            </a:r>
            <a:r>
              <a:rPr kumimoji="1" lang="ja-JP" altLang="en-US" dirty="0"/>
              <a:t>換気運転により、ダクト内部を清掃してください。</a:t>
            </a:r>
            <a:r>
              <a:rPr kumimoji="1" lang="en-US" altLang="ja-JP" dirty="0"/>
              <a:t>4. </a:t>
            </a:r>
            <a:r>
              <a:rPr kumimoji="1" lang="ja-JP" altLang="en-US" dirty="0"/>
              <a:t>実験室と関連する部屋を清掃してください。</a:t>
            </a:r>
            <a:r>
              <a:rPr kumimoji="1" lang="en-US" altLang="ja-JP" dirty="0"/>
              <a:t>5. HEPA</a:t>
            </a:r>
            <a:r>
              <a:rPr kumimoji="1" lang="ja-JP" altLang="en-US" dirty="0"/>
              <a:t>フィルターを取り付けてください。</a:t>
            </a:r>
          </a:p>
          <a:p>
            <a:r>
              <a:rPr kumimoji="1" lang="en-US" altLang="ja-JP" dirty="0"/>
              <a:t>6.</a:t>
            </a:r>
            <a:r>
              <a:rPr kumimoji="1" lang="ja-JP" altLang="en-US" dirty="0"/>
              <a:t> 手動制御により、大まかに、運転状態を確認してください。 </a:t>
            </a:r>
            <a:r>
              <a:rPr kumimoji="1" lang="en-US" altLang="ja-JP" dirty="0"/>
              <a:t>7. </a:t>
            </a:r>
            <a:r>
              <a:rPr kumimoji="1" lang="ja-JP" altLang="en-US" dirty="0"/>
              <a:t>自動運転により、運転状態を確認してください。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06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空調システムの試運転 </a:t>
            </a:r>
            <a:r>
              <a:rPr kumimoji="1" lang="en-US" altLang="ja-JP" dirty="0"/>
              <a:t>(2)</a:t>
            </a:r>
          </a:p>
          <a:p>
            <a:r>
              <a:rPr kumimoji="1" lang="ja-JP" altLang="en-US" dirty="0"/>
              <a:t>・  システムを起動する状態のもとで、確認してください。 </a:t>
            </a:r>
            <a:r>
              <a:rPr kumimoji="1" lang="en-US" altLang="ja-JP" dirty="0"/>
              <a:t>1.</a:t>
            </a:r>
            <a:r>
              <a:rPr kumimoji="1" lang="ja-JP" altLang="en-US" dirty="0"/>
              <a:t> 安定状態になるまでの時間を確認してください。</a:t>
            </a:r>
          </a:p>
          <a:p>
            <a:r>
              <a:rPr kumimoji="1" lang="ja-JP" altLang="en-US" dirty="0"/>
              <a:t>・  ドアを開け閉めする状態のもとで、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室圧を確認してください。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変化の最大</a:t>
            </a:r>
            <a:r>
              <a:rPr kumimoji="1" lang="en-US" altLang="ja-JP" dirty="0"/>
              <a:t>/</a:t>
            </a:r>
            <a:r>
              <a:rPr kumimoji="1" lang="ja-JP" altLang="en-US" dirty="0"/>
              <a:t>最小と、安定した状態までの復帰時間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を確認してください。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 </a:t>
            </a:r>
            <a:r>
              <a:rPr kumimoji="1" lang="en-US" altLang="ja-JP" dirty="0"/>
              <a:t>BSC</a:t>
            </a:r>
            <a:r>
              <a:rPr kumimoji="1" lang="ja-JP" altLang="en-US" dirty="0"/>
              <a:t>を運転</a:t>
            </a:r>
            <a:r>
              <a:rPr kumimoji="1" lang="en-US" altLang="ja-JP" dirty="0"/>
              <a:t>/</a:t>
            </a:r>
            <a:r>
              <a:rPr kumimoji="1" lang="ja-JP" altLang="en-US" dirty="0"/>
              <a:t>停止する状態のもとで、室圧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を確認してください。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 </a:t>
            </a:r>
            <a:r>
              <a:rPr kumimoji="1" lang="ja-JP" altLang="en-US" dirty="0"/>
              <a:t>変化の最大</a:t>
            </a:r>
            <a:r>
              <a:rPr kumimoji="1" lang="en-US" altLang="ja-JP" dirty="0"/>
              <a:t>/</a:t>
            </a:r>
            <a:r>
              <a:rPr kumimoji="1" lang="ja-JP" altLang="en-US" dirty="0"/>
              <a:t>最小と、安定した状態までの復帰時間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を確認してください。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</a:t>
            </a:r>
            <a:r>
              <a:rPr kumimoji="1" lang="en-US" altLang="ja-JP" dirty="0"/>
              <a:t> </a:t>
            </a:r>
            <a:r>
              <a:rPr kumimoji="1" lang="ja-JP" altLang="en-US" dirty="0"/>
              <a:t>昼</a:t>
            </a:r>
            <a:r>
              <a:rPr kumimoji="1" lang="en-US" altLang="ja-JP" dirty="0"/>
              <a:t>/</a:t>
            </a:r>
            <a:r>
              <a:rPr kumimoji="1" lang="ja-JP" altLang="en-US" dirty="0"/>
              <a:t>夜モード状態のもとで、室温と室圧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を確認してください。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kumimoji="1" lang="ja-JP" altLang="en-US" dirty="0"/>
              <a:t>変化の最大</a:t>
            </a:r>
            <a:r>
              <a:rPr kumimoji="1" lang="en-US" altLang="ja-JP" dirty="0"/>
              <a:t>/</a:t>
            </a:r>
            <a:r>
              <a:rPr kumimoji="1" lang="ja-JP" altLang="en-US" dirty="0"/>
              <a:t>最小と、安定した状態までの復帰時間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を確認してください。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55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給水システムの試運転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下に示される順序で、確認し、運転してください。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1. </a:t>
            </a:r>
            <a:r>
              <a:rPr kumimoji="1" lang="ja-JP" altLang="en-US" dirty="0"/>
              <a:t>バルブ </a:t>
            </a:r>
            <a:r>
              <a:rPr kumimoji="1" lang="en-US" altLang="ja-JP" dirty="0"/>
              <a:t>{</a:t>
            </a:r>
            <a:r>
              <a:rPr kumimoji="1" lang="ja-JP" altLang="en-US" dirty="0"/>
              <a:t>弁</a:t>
            </a:r>
            <a:r>
              <a:rPr kumimoji="1" lang="en-US" altLang="ja-JP" dirty="0"/>
              <a:t>} </a:t>
            </a:r>
            <a:r>
              <a:rPr kumimoji="1" lang="ja-JP" altLang="en-US" dirty="0"/>
              <a:t>と水栓の閉位置を確認してください。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主バルブを開き、漏水を確認してください。</a:t>
            </a:r>
            <a:r>
              <a:rPr kumimoji="1" lang="en-US" altLang="ja-JP" dirty="0"/>
              <a:t>3. </a:t>
            </a:r>
            <a:r>
              <a:rPr kumimoji="1" lang="ja-JP" altLang="en-US" dirty="0"/>
              <a:t>他のバルブを順番に開き、漏水を確認してください。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4. </a:t>
            </a:r>
            <a:r>
              <a:rPr kumimoji="1" lang="ja-JP" altLang="en-US" dirty="0"/>
              <a:t>ブースターポンプを運転してください。</a:t>
            </a:r>
            <a:r>
              <a:rPr kumimoji="1" lang="en-US" altLang="ja-JP" dirty="0"/>
              <a:t>5. </a:t>
            </a:r>
            <a:r>
              <a:rPr kumimoji="1" lang="ja-JP" altLang="en-US" dirty="0"/>
              <a:t>それぞれの水栓を順番に開けてください。漏水を確認し、水中の空気を開放してください。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6.</a:t>
            </a:r>
            <a:r>
              <a:rPr kumimoji="1" lang="ja-JP" altLang="en-US" dirty="0"/>
              <a:t> 水の状態を確認してください。</a:t>
            </a:r>
            <a:r>
              <a:rPr kumimoji="1" lang="en-US" altLang="ja-JP" dirty="0"/>
              <a:t>7. </a:t>
            </a:r>
            <a:r>
              <a:rPr kumimoji="1" lang="ja-JP" altLang="en-US" dirty="0"/>
              <a:t>それぞれのストレーナーを清掃してください。 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283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オートクレーブの試運転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下に示される順序で、確認し、運転してください。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1. </a:t>
            </a:r>
            <a:r>
              <a:rPr kumimoji="1" lang="ja-JP" altLang="en-US" dirty="0"/>
              <a:t>給水システムを確認してください。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排水システムを確認してください。</a:t>
            </a:r>
            <a:r>
              <a:rPr kumimoji="1" lang="en-US" altLang="ja-JP" dirty="0"/>
              <a:t>3. </a:t>
            </a:r>
            <a:r>
              <a:rPr kumimoji="1" lang="ja-JP" altLang="en-US" dirty="0"/>
              <a:t>換気シスタムを確認してください。</a:t>
            </a:r>
            <a:r>
              <a:rPr kumimoji="1" lang="en-US" altLang="ja-JP" dirty="0"/>
              <a:t>4. </a:t>
            </a:r>
            <a:r>
              <a:rPr kumimoji="1" lang="ja-JP" altLang="en-US" dirty="0"/>
              <a:t>メーカーにより、オートクレーブの運転状態を確認してください。  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5.</a:t>
            </a:r>
            <a:r>
              <a:rPr kumimoji="1" lang="ja-JP" altLang="en-US" dirty="0"/>
              <a:t> 制御システムへの出力信号を確認してください。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165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RO</a:t>
            </a:r>
            <a:r>
              <a:rPr kumimoji="1" lang="ja-JP" altLang="en-US" dirty="0"/>
              <a:t>水処理システムの試運転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下に示される順序で、確認し、運転してください。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1.</a:t>
            </a:r>
            <a:r>
              <a:rPr kumimoji="1" lang="ja-JP" altLang="en-US" dirty="0"/>
              <a:t> 給水システムを確認してください。</a:t>
            </a:r>
            <a:r>
              <a:rPr kumimoji="1" lang="en-US" altLang="ja-JP" dirty="0"/>
              <a:t>2. </a:t>
            </a:r>
            <a:r>
              <a:rPr kumimoji="1" lang="ja-JP" altLang="en-US" dirty="0"/>
              <a:t>排水システムを確認してください。</a:t>
            </a:r>
            <a:r>
              <a:rPr kumimoji="1" lang="en-US" altLang="ja-JP" dirty="0"/>
              <a:t>3. </a:t>
            </a:r>
            <a:r>
              <a:rPr kumimoji="1" lang="ja-JP" altLang="en-US" dirty="0"/>
              <a:t>メーカーにより、</a:t>
            </a:r>
            <a:r>
              <a:rPr kumimoji="1" lang="en-US" altLang="ja-JP" dirty="0"/>
              <a:t>RO</a:t>
            </a:r>
            <a:r>
              <a:rPr kumimoji="1" lang="ja-JP" altLang="en-US" dirty="0"/>
              <a:t>水処理システムの運転状態を確認してください。  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9299E6-DF15-4789-BD13-E2A05640DF7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</a:t>
            </a:r>
            <a:r>
              <a:rPr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on </a:t>
            </a:r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BSL3 Lab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25143"/>
            <a:ext cx="10572000" cy="1632857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29/07/2021, 05/08/2021, 07/11/2021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(Engineering), 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88569"/>
            <a:ext cx="11381999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Waste water treatment system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08312"/>
            <a:ext cx="7967479" cy="4949687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and operate in sequence shown as below.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supply water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Check drainage water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Check ventilation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4. Check waste water treatment system operation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condition by manufacturer.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7C136FA0-287D-47F5-BC08-DD58BB61B7E7}"/>
              </a:ext>
            </a:extLst>
          </p:cNvPr>
          <p:cNvSpPr txBox="1">
            <a:spLocks/>
          </p:cNvSpPr>
          <p:nvPr/>
        </p:nvSpPr>
        <p:spPr>
          <a:xfrm>
            <a:off x="8905461" y="1908312"/>
            <a:ext cx="3286539" cy="494968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Operation condition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Heat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Vibration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Sound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Temperature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Pressure</a:t>
            </a:r>
          </a:p>
        </p:txBody>
      </p:sp>
    </p:spTree>
    <p:extLst>
      <p:ext uri="{BB962C8B-B14F-4D97-AF65-F5344CB8AC3E}">
        <p14:creationId xmlns:p14="http://schemas.microsoft.com/office/powerpoint/2010/main" val="216432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5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Common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173357"/>
            <a:ext cx="6940756" cy="4684642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BSL3 lab is concerned with health of users.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Also, BSL3 lab is concerned with health of designers and constructors. Because BSL3 lab is maintained by them.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trouble happens, designers and constructors may need to enter BSL3 lab in bad condition.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designers and constructors must pay attention to remove bio safety risk in trial operation.  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AE5360FC-0433-4C0C-A57E-B5A320CAB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099" y="2552903"/>
            <a:ext cx="3287997" cy="328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8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Electric system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1921564"/>
            <a:ext cx="7940974" cy="4936435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and operate in sequence shown as below.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terminal (not loose) and wiring (mis-connection).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Check ground resistance.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Check voltage on main distribution panel.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4. Connect circuit breaker step by step.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5. Check voltage on each panel.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6. Operate equipment and Check its operation condition.</a:t>
            </a:r>
          </a:p>
          <a:p>
            <a:pPr marL="0" indent="0">
              <a:buFont typeface="Wingdings 2" charset="2"/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8C529395-31CA-4C5D-A444-29DD4971B18F}"/>
              </a:ext>
            </a:extLst>
          </p:cNvPr>
          <p:cNvSpPr txBox="1">
            <a:spLocks/>
          </p:cNvSpPr>
          <p:nvPr/>
        </p:nvSpPr>
        <p:spPr>
          <a:xfrm>
            <a:off x="8905461" y="1921564"/>
            <a:ext cx="3286539" cy="39358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Operation condition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Heat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Vibration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Sound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Current, if needed</a:t>
            </a:r>
          </a:p>
          <a:p>
            <a:pPr>
              <a:buFontTx/>
              <a:buChar char="-"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Tx/>
              <a:buChar char="-"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16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Electric system (2)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21564"/>
            <a:ext cx="10563285" cy="4936435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under power failure condition.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UPS switching time and continuing time.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Check emergency lamp illuminance and continuing time.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Check emergency generator starting up time.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228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Air conditioning system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1895060"/>
            <a:ext cx="7993984" cy="4962939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and operate in sequence shown as below.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open/ close position of dampers.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(See ‘Strength of duct in Air-Tightness in BSL3 Lab’)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Check rotation direction of fans (including AHU).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Clean up inside duct by ventilation operation.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4. Clean up Lab and related rooms.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5. Install HEPA filter.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6. Check operation condition roughly by manual control.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7. Check operation condition by automatic control. 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5B055C34-B24A-4F3D-9638-72EFF62B925B}"/>
              </a:ext>
            </a:extLst>
          </p:cNvPr>
          <p:cNvSpPr txBox="1">
            <a:spLocks/>
          </p:cNvSpPr>
          <p:nvPr/>
        </p:nvSpPr>
        <p:spPr>
          <a:xfrm>
            <a:off x="8905461" y="1895060"/>
            <a:ext cx="3286539" cy="496293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Operation condition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Air volume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Room pressure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Room temperature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Room humidity 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Filter loss pressure</a:t>
            </a: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00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Air conditioning system (2)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5060"/>
            <a:ext cx="10571997" cy="4962939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under starting system condition.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coming time up to stable condition.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room pressure under door open/ close condition.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Check max./ min. of change and returning time up to stable condition.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room pressure under BSC run/ stop condition.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Check max./ min. of change and returning time to stable condition.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room temperature and pressure under day/ night mode condition.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4. Check max./ min. of change and returning time to stable condition.</a:t>
            </a:r>
          </a:p>
        </p:txBody>
      </p:sp>
    </p:spTree>
    <p:extLst>
      <p:ext uri="{BB962C8B-B14F-4D97-AF65-F5344CB8AC3E}">
        <p14:creationId xmlns:p14="http://schemas.microsoft.com/office/powerpoint/2010/main" val="113846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Supply water system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895060"/>
            <a:ext cx="8086749" cy="4962939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and operate in sequence shown as below.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close position of valves and faucets.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Open main valve and Check water leakage.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Open other valve step by step and Check water leakage.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4. Operate booster pump.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5. Open each faucet step by step and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Check water leakage and Release air in water.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6. Check water condition.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7. Clean up each strainer.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ACFBD932-2F61-46B1-A68B-13A183E997FD}"/>
              </a:ext>
            </a:extLst>
          </p:cNvPr>
          <p:cNvSpPr txBox="1">
            <a:spLocks/>
          </p:cNvSpPr>
          <p:nvPr/>
        </p:nvSpPr>
        <p:spPr>
          <a:xfrm>
            <a:off x="8905461" y="1921564"/>
            <a:ext cx="3286539" cy="39358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condition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quality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volume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pressure</a:t>
            </a:r>
          </a:p>
          <a:p>
            <a:pPr>
              <a:buFontTx/>
              <a:buChar char="-"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Tx/>
              <a:buChar char="-"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buFontTx/>
              <a:buChar char="-"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65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88569"/>
            <a:ext cx="10571998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Autoclave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21564"/>
            <a:ext cx="7993984" cy="4936435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and operate in sequence shown as below.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supply water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Check drainage water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Check ventilation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4. Check autoclave operation condition by manufacturer.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5. Check output signal to control system.</a:t>
            </a:r>
          </a:p>
          <a:p>
            <a:pPr marL="0" indent="0">
              <a:buFont typeface="Wingdings 2" charset="2"/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6CF1B35B-B0FC-44CC-9B6E-474C9B81F93B}"/>
              </a:ext>
            </a:extLst>
          </p:cNvPr>
          <p:cNvSpPr txBox="1">
            <a:spLocks/>
          </p:cNvSpPr>
          <p:nvPr/>
        </p:nvSpPr>
        <p:spPr>
          <a:xfrm>
            <a:off x="8905461" y="1921564"/>
            <a:ext cx="3286539" cy="493643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Operation condition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Heat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Vibration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Sound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Temperature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Pressure</a:t>
            </a:r>
          </a:p>
          <a:p>
            <a:pPr>
              <a:buFontTx/>
              <a:buChar char="-"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899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2B20AD-40DB-4152-A10B-BF73B611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88569"/>
            <a:ext cx="11381999" cy="1553766"/>
          </a:xfrm>
        </p:spPr>
        <p:txBody>
          <a:bodyPr/>
          <a:lstStyle/>
          <a:p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Trial operation for RO water treatment system 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054C6-F2DA-4CCC-8AFE-DBC752F0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4" y="1881808"/>
            <a:ext cx="7967477" cy="4976191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Check and operate in sequence shown as below.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1. Check supply water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2. Check drainage water system.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3. Check RO water treatment system operation condition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by manufacturer.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</a:t>
            </a:r>
          </a:p>
        </p:txBody>
      </p:sp>
      <p:sp>
        <p:nvSpPr>
          <p:cNvPr id="5" name="コンテンツ プレースホルダー 3">
            <a:extLst>
              <a:ext uri="{FF2B5EF4-FFF2-40B4-BE49-F238E27FC236}">
                <a16:creationId xmlns:a16="http://schemas.microsoft.com/office/drawing/2014/main" id="{F1D987C0-A905-4FDA-B4DD-5CFF5ED5DE2C}"/>
              </a:ext>
            </a:extLst>
          </p:cNvPr>
          <p:cNvSpPr txBox="1">
            <a:spLocks/>
          </p:cNvSpPr>
          <p:nvPr/>
        </p:nvSpPr>
        <p:spPr>
          <a:xfrm>
            <a:off x="8905461" y="1881808"/>
            <a:ext cx="3286539" cy="497619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Operation condition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volume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pressure</a:t>
            </a:r>
          </a:p>
          <a:p>
            <a:pPr>
              <a:buFontTx/>
              <a:buChar char="-"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quality</a:t>
            </a:r>
          </a:p>
          <a:p>
            <a:pPr marL="0" indent="0">
              <a:buNone/>
            </a:pP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81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4774</TotalTime>
  <Words>1647</Words>
  <Application>Microsoft Office PowerPoint</Application>
  <PresentationFormat>ワイド画面</PresentationFormat>
  <Paragraphs>166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Century Gothic</vt:lpstr>
      <vt:lpstr>Wingdings 2</vt:lpstr>
      <vt:lpstr>クォータブル</vt:lpstr>
      <vt:lpstr>Trial Operation on BSL3 Lab</vt:lpstr>
      <vt:lpstr>Common</vt:lpstr>
      <vt:lpstr>Trial operation for Electric system </vt:lpstr>
      <vt:lpstr>Trial operation for Electric system (2)</vt:lpstr>
      <vt:lpstr>Trial operation for Air conditioning system </vt:lpstr>
      <vt:lpstr>Trial operation for Air conditioning system (2) </vt:lpstr>
      <vt:lpstr>Trial operation for Supply water system </vt:lpstr>
      <vt:lpstr>Trial operation for Autoclave </vt:lpstr>
      <vt:lpstr>Trial operation for RO water treatment system </vt:lpstr>
      <vt:lpstr>Trial operation for Waste water treatment system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 of HEPA filter</dc:title>
  <dc:creator>三木 秀樹</dc:creator>
  <cp:lastModifiedBy>HIDEKI MIKI</cp:lastModifiedBy>
  <cp:revision>222</cp:revision>
  <dcterms:created xsi:type="dcterms:W3CDTF">2019-06-28T02:15:31Z</dcterms:created>
  <dcterms:modified xsi:type="dcterms:W3CDTF">2023-12-26T01:24:57Z</dcterms:modified>
</cp:coreProperties>
</file>